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A2A1-162E-4FDD-8367-6A3753D8809A}" type="datetimeFigureOut">
              <a:rPr lang="vi-VN" smtClean="0"/>
              <a:t>18/07/2016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05DE-C12D-43B2-A312-CED1F685237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A2A1-162E-4FDD-8367-6A3753D8809A}" type="datetimeFigureOut">
              <a:rPr lang="vi-VN" smtClean="0"/>
              <a:t>18/07/2016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05DE-C12D-43B2-A312-CED1F685237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A2A1-162E-4FDD-8367-6A3753D8809A}" type="datetimeFigureOut">
              <a:rPr lang="vi-VN" smtClean="0"/>
              <a:t>18/07/2016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05DE-C12D-43B2-A312-CED1F685237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8F4B30-9B9F-42FD-8C75-11B83C8682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A2A1-162E-4FDD-8367-6A3753D8809A}" type="datetimeFigureOut">
              <a:rPr lang="vi-VN" smtClean="0"/>
              <a:t>18/07/2016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05DE-C12D-43B2-A312-CED1F685237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A2A1-162E-4FDD-8367-6A3753D8809A}" type="datetimeFigureOut">
              <a:rPr lang="vi-VN" smtClean="0"/>
              <a:t>18/07/2016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05DE-C12D-43B2-A312-CED1F685237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A2A1-162E-4FDD-8367-6A3753D8809A}" type="datetimeFigureOut">
              <a:rPr lang="vi-VN" smtClean="0"/>
              <a:t>18/07/2016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05DE-C12D-43B2-A312-CED1F685237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A2A1-162E-4FDD-8367-6A3753D8809A}" type="datetimeFigureOut">
              <a:rPr lang="vi-VN" smtClean="0"/>
              <a:t>18/07/2016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05DE-C12D-43B2-A312-CED1F685237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A2A1-162E-4FDD-8367-6A3753D8809A}" type="datetimeFigureOut">
              <a:rPr lang="vi-VN" smtClean="0"/>
              <a:t>18/07/2016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05DE-C12D-43B2-A312-CED1F685237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A2A1-162E-4FDD-8367-6A3753D8809A}" type="datetimeFigureOut">
              <a:rPr lang="vi-VN" smtClean="0"/>
              <a:t>18/07/2016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05DE-C12D-43B2-A312-CED1F685237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A2A1-162E-4FDD-8367-6A3753D8809A}" type="datetimeFigureOut">
              <a:rPr lang="vi-VN" smtClean="0"/>
              <a:t>18/07/2016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05DE-C12D-43B2-A312-CED1F685237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A2A1-162E-4FDD-8367-6A3753D8809A}" type="datetimeFigureOut">
              <a:rPr lang="vi-VN" smtClean="0"/>
              <a:t>18/07/2016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05DE-C12D-43B2-A312-CED1F685237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8A2A1-162E-4FDD-8367-6A3753D8809A}" type="datetimeFigureOut">
              <a:rPr lang="vi-VN" smtClean="0"/>
              <a:t>18/07/2016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105DE-C12D-43B2-A312-CED1F685237B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2867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0" y="1968505"/>
          <a:ext cx="8358250" cy="181768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71650"/>
                <a:gridCol w="1671650"/>
                <a:gridCol w="1671650"/>
                <a:gridCol w="1671650"/>
                <a:gridCol w="1671650"/>
              </a:tblGrid>
              <a:tr h="605895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Thừa</a:t>
                      </a:r>
                      <a:r>
                        <a:rPr lang="en-US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lang="vi-VN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324</a:t>
                      </a:r>
                      <a:endParaRPr lang="vi-VN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vi-VN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vi-VN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589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Thừa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589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Tích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972</a:t>
                      </a:r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43174" y="3191532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972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6248" y="2548590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324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00760" y="3191532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600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15272" y="2571744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415597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a, 684 : 6 	    b, 845 : 7 	   c, 630 : 9 	 d, 842 : 4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571536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571536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2286016" y="2214554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2324136" y="3048000"/>
            <a:ext cx="210343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36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bơm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15" name="Text Box 75"/>
          <p:cNvSpPr txBox="1">
            <a:spLocks noChangeArrowheads="1"/>
          </p:cNvSpPr>
          <p:nvPr/>
        </p:nvSpPr>
        <p:spPr bwMode="auto">
          <a:xfrm>
            <a:off x="3009936" y="4419600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bơm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1104936" y="3581400"/>
            <a:ext cx="4805363" cy="566738"/>
            <a:chOff x="192" y="2043"/>
            <a:chExt cx="2265" cy="274"/>
          </a:xfrm>
        </p:grpSpPr>
        <p:grpSp>
          <p:nvGrpSpPr>
            <p:cNvPr id="3" name="Group 85"/>
            <p:cNvGrpSpPr>
              <a:grpSpLocks/>
            </p:cNvGrpSpPr>
            <p:nvPr/>
          </p:nvGrpSpPr>
          <p:grpSpPr bwMode="auto">
            <a:xfrm>
              <a:off x="192" y="2208"/>
              <a:ext cx="2259" cy="109"/>
              <a:chOff x="976" y="14116"/>
              <a:chExt cx="4325" cy="199"/>
            </a:xfrm>
          </p:grpSpPr>
          <p:grpSp>
            <p:nvGrpSpPr>
              <p:cNvPr id="4" name="Group 86"/>
              <p:cNvGrpSpPr>
                <a:grpSpLocks/>
              </p:cNvGrpSpPr>
              <p:nvPr/>
            </p:nvGrpSpPr>
            <p:grpSpPr bwMode="auto">
              <a:xfrm>
                <a:off x="976" y="14116"/>
                <a:ext cx="485" cy="199"/>
                <a:chOff x="971" y="14127"/>
                <a:chExt cx="485" cy="199"/>
              </a:xfrm>
            </p:grpSpPr>
            <p:sp>
              <p:nvSpPr>
                <p:cNvPr id="10327" name="Line 87"/>
                <p:cNvSpPr>
                  <a:spLocks noChangeShapeType="1"/>
                </p:cNvSpPr>
                <p:nvPr/>
              </p:nvSpPr>
              <p:spPr bwMode="auto">
                <a:xfrm>
                  <a:off x="971" y="14247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28" name="Line 88"/>
                <p:cNvSpPr>
                  <a:spLocks noChangeShapeType="1"/>
                </p:cNvSpPr>
                <p:nvPr/>
              </p:nvSpPr>
              <p:spPr bwMode="auto">
                <a:xfrm>
                  <a:off x="971" y="14127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29" name="Line 89"/>
                <p:cNvSpPr>
                  <a:spLocks noChangeShapeType="1"/>
                </p:cNvSpPr>
                <p:nvPr/>
              </p:nvSpPr>
              <p:spPr bwMode="auto">
                <a:xfrm>
                  <a:off x="1456" y="14146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5" name="Group 90"/>
              <p:cNvGrpSpPr>
                <a:grpSpLocks/>
              </p:cNvGrpSpPr>
              <p:nvPr/>
            </p:nvGrpSpPr>
            <p:grpSpPr bwMode="auto">
              <a:xfrm>
                <a:off x="1456" y="14116"/>
                <a:ext cx="485" cy="199"/>
                <a:chOff x="971" y="14127"/>
                <a:chExt cx="485" cy="199"/>
              </a:xfrm>
            </p:grpSpPr>
            <p:sp>
              <p:nvSpPr>
                <p:cNvPr id="10331" name="Line 91"/>
                <p:cNvSpPr>
                  <a:spLocks noChangeShapeType="1"/>
                </p:cNvSpPr>
                <p:nvPr/>
              </p:nvSpPr>
              <p:spPr bwMode="auto">
                <a:xfrm>
                  <a:off x="971" y="14247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32" name="Line 92"/>
                <p:cNvSpPr>
                  <a:spLocks noChangeShapeType="1"/>
                </p:cNvSpPr>
                <p:nvPr/>
              </p:nvSpPr>
              <p:spPr bwMode="auto">
                <a:xfrm>
                  <a:off x="971" y="14127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33" name="Line 93"/>
                <p:cNvSpPr>
                  <a:spLocks noChangeShapeType="1"/>
                </p:cNvSpPr>
                <p:nvPr/>
              </p:nvSpPr>
              <p:spPr bwMode="auto">
                <a:xfrm>
                  <a:off x="1456" y="14146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6" name="Group 94"/>
              <p:cNvGrpSpPr>
                <a:grpSpLocks/>
              </p:cNvGrpSpPr>
              <p:nvPr/>
            </p:nvGrpSpPr>
            <p:grpSpPr bwMode="auto">
              <a:xfrm>
                <a:off x="1936" y="14116"/>
                <a:ext cx="485" cy="199"/>
                <a:chOff x="971" y="14127"/>
                <a:chExt cx="485" cy="199"/>
              </a:xfrm>
            </p:grpSpPr>
            <p:sp>
              <p:nvSpPr>
                <p:cNvPr id="10335" name="Line 95"/>
                <p:cNvSpPr>
                  <a:spLocks noChangeShapeType="1"/>
                </p:cNvSpPr>
                <p:nvPr/>
              </p:nvSpPr>
              <p:spPr bwMode="auto">
                <a:xfrm>
                  <a:off x="971" y="14247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36" name="Line 96"/>
                <p:cNvSpPr>
                  <a:spLocks noChangeShapeType="1"/>
                </p:cNvSpPr>
                <p:nvPr/>
              </p:nvSpPr>
              <p:spPr bwMode="auto">
                <a:xfrm>
                  <a:off x="971" y="14127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37" name="Line 97"/>
                <p:cNvSpPr>
                  <a:spLocks noChangeShapeType="1"/>
                </p:cNvSpPr>
                <p:nvPr/>
              </p:nvSpPr>
              <p:spPr bwMode="auto">
                <a:xfrm>
                  <a:off x="1456" y="14146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7" name="Group 98"/>
              <p:cNvGrpSpPr>
                <a:grpSpLocks/>
              </p:cNvGrpSpPr>
              <p:nvPr/>
            </p:nvGrpSpPr>
            <p:grpSpPr bwMode="auto">
              <a:xfrm>
                <a:off x="2416" y="14116"/>
                <a:ext cx="485" cy="199"/>
                <a:chOff x="971" y="14127"/>
                <a:chExt cx="485" cy="199"/>
              </a:xfrm>
            </p:grpSpPr>
            <p:sp>
              <p:nvSpPr>
                <p:cNvPr id="10339" name="Line 99"/>
                <p:cNvSpPr>
                  <a:spLocks noChangeShapeType="1"/>
                </p:cNvSpPr>
                <p:nvPr/>
              </p:nvSpPr>
              <p:spPr bwMode="auto">
                <a:xfrm>
                  <a:off x="971" y="14247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40" name="Line 100"/>
                <p:cNvSpPr>
                  <a:spLocks noChangeShapeType="1"/>
                </p:cNvSpPr>
                <p:nvPr/>
              </p:nvSpPr>
              <p:spPr bwMode="auto">
                <a:xfrm>
                  <a:off x="971" y="14127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41" name="Line 101"/>
                <p:cNvSpPr>
                  <a:spLocks noChangeShapeType="1"/>
                </p:cNvSpPr>
                <p:nvPr/>
              </p:nvSpPr>
              <p:spPr bwMode="auto">
                <a:xfrm>
                  <a:off x="1456" y="14146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8" name="Group 102"/>
              <p:cNvGrpSpPr>
                <a:grpSpLocks/>
              </p:cNvGrpSpPr>
              <p:nvPr/>
            </p:nvGrpSpPr>
            <p:grpSpPr bwMode="auto">
              <a:xfrm>
                <a:off x="2896" y="14116"/>
                <a:ext cx="485" cy="199"/>
                <a:chOff x="971" y="14127"/>
                <a:chExt cx="485" cy="199"/>
              </a:xfrm>
            </p:grpSpPr>
            <p:sp>
              <p:nvSpPr>
                <p:cNvPr id="10343" name="Line 103"/>
                <p:cNvSpPr>
                  <a:spLocks noChangeShapeType="1"/>
                </p:cNvSpPr>
                <p:nvPr/>
              </p:nvSpPr>
              <p:spPr bwMode="auto">
                <a:xfrm>
                  <a:off x="971" y="14247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44" name="Line 104"/>
                <p:cNvSpPr>
                  <a:spLocks noChangeShapeType="1"/>
                </p:cNvSpPr>
                <p:nvPr/>
              </p:nvSpPr>
              <p:spPr bwMode="auto">
                <a:xfrm>
                  <a:off x="971" y="14127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45" name="Line 105"/>
                <p:cNvSpPr>
                  <a:spLocks noChangeShapeType="1"/>
                </p:cNvSpPr>
                <p:nvPr/>
              </p:nvSpPr>
              <p:spPr bwMode="auto">
                <a:xfrm>
                  <a:off x="1456" y="14146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9" name="Group 106"/>
              <p:cNvGrpSpPr>
                <a:grpSpLocks/>
              </p:cNvGrpSpPr>
              <p:nvPr/>
            </p:nvGrpSpPr>
            <p:grpSpPr bwMode="auto">
              <a:xfrm>
                <a:off x="3376" y="14116"/>
                <a:ext cx="485" cy="199"/>
                <a:chOff x="971" y="14127"/>
                <a:chExt cx="485" cy="199"/>
              </a:xfrm>
            </p:grpSpPr>
            <p:sp>
              <p:nvSpPr>
                <p:cNvPr id="10347" name="Line 107"/>
                <p:cNvSpPr>
                  <a:spLocks noChangeShapeType="1"/>
                </p:cNvSpPr>
                <p:nvPr/>
              </p:nvSpPr>
              <p:spPr bwMode="auto">
                <a:xfrm>
                  <a:off x="971" y="14247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48" name="Line 108"/>
                <p:cNvSpPr>
                  <a:spLocks noChangeShapeType="1"/>
                </p:cNvSpPr>
                <p:nvPr/>
              </p:nvSpPr>
              <p:spPr bwMode="auto">
                <a:xfrm>
                  <a:off x="971" y="14127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49" name="Line 109"/>
                <p:cNvSpPr>
                  <a:spLocks noChangeShapeType="1"/>
                </p:cNvSpPr>
                <p:nvPr/>
              </p:nvSpPr>
              <p:spPr bwMode="auto">
                <a:xfrm>
                  <a:off x="1456" y="14146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0" name="Group 110"/>
              <p:cNvGrpSpPr>
                <a:grpSpLocks/>
              </p:cNvGrpSpPr>
              <p:nvPr/>
            </p:nvGrpSpPr>
            <p:grpSpPr bwMode="auto">
              <a:xfrm>
                <a:off x="3856" y="14116"/>
                <a:ext cx="485" cy="199"/>
                <a:chOff x="971" y="14127"/>
                <a:chExt cx="485" cy="199"/>
              </a:xfrm>
            </p:grpSpPr>
            <p:sp>
              <p:nvSpPr>
                <p:cNvPr id="10351" name="Line 111"/>
                <p:cNvSpPr>
                  <a:spLocks noChangeShapeType="1"/>
                </p:cNvSpPr>
                <p:nvPr/>
              </p:nvSpPr>
              <p:spPr bwMode="auto">
                <a:xfrm>
                  <a:off x="971" y="14247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52" name="Line 112"/>
                <p:cNvSpPr>
                  <a:spLocks noChangeShapeType="1"/>
                </p:cNvSpPr>
                <p:nvPr/>
              </p:nvSpPr>
              <p:spPr bwMode="auto">
                <a:xfrm>
                  <a:off x="971" y="14127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53" name="Line 113"/>
                <p:cNvSpPr>
                  <a:spLocks noChangeShapeType="1"/>
                </p:cNvSpPr>
                <p:nvPr/>
              </p:nvSpPr>
              <p:spPr bwMode="auto">
                <a:xfrm>
                  <a:off x="1456" y="14146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1" name="Group 114"/>
              <p:cNvGrpSpPr>
                <a:grpSpLocks/>
              </p:cNvGrpSpPr>
              <p:nvPr/>
            </p:nvGrpSpPr>
            <p:grpSpPr bwMode="auto">
              <a:xfrm>
                <a:off x="4336" y="14116"/>
                <a:ext cx="485" cy="199"/>
                <a:chOff x="971" y="14127"/>
                <a:chExt cx="485" cy="199"/>
              </a:xfrm>
            </p:grpSpPr>
            <p:sp>
              <p:nvSpPr>
                <p:cNvPr id="10355" name="Line 115"/>
                <p:cNvSpPr>
                  <a:spLocks noChangeShapeType="1"/>
                </p:cNvSpPr>
                <p:nvPr/>
              </p:nvSpPr>
              <p:spPr bwMode="auto">
                <a:xfrm>
                  <a:off x="971" y="14247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56" name="Line 116"/>
                <p:cNvSpPr>
                  <a:spLocks noChangeShapeType="1"/>
                </p:cNvSpPr>
                <p:nvPr/>
              </p:nvSpPr>
              <p:spPr bwMode="auto">
                <a:xfrm>
                  <a:off x="971" y="14127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57" name="Line 117"/>
                <p:cNvSpPr>
                  <a:spLocks noChangeShapeType="1"/>
                </p:cNvSpPr>
                <p:nvPr/>
              </p:nvSpPr>
              <p:spPr bwMode="auto">
                <a:xfrm>
                  <a:off x="1456" y="14146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2" name="Group 118"/>
              <p:cNvGrpSpPr>
                <a:grpSpLocks/>
              </p:cNvGrpSpPr>
              <p:nvPr/>
            </p:nvGrpSpPr>
            <p:grpSpPr bwMode="auto">
              <a:xfrm>
                <a:off x="4816" y="14116"/>
                <a:ext cx="485" cy="199"/>
                <a:chOff x="971" y="14127"/>
                <a:chExt cx="485" cy="199"/>
              </a:xfrm>
            </p:grpSpPr>
            <p:sp>
              <p:nvSpPr>
                <p:cNvPr id="10359" name="Line 119"/>
                <p:cNvSpPr>
                  <a:spLocks noChangeShapeType="1"/>
                </p:cNvSpPr>
                <p:nvPr/>
              </p:nvSpPr>
              <p:spPr bwMode="auto">
                <a:xfrm>
                  <a:off x="971" y="14247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60" name="Line 120"/>
                <p:cNvSpPr>
                  <a:spLocks noChangeShapeType="1"/>
                </p:cNvSpPr>
                <p:nvPr/>
              </p:nvSpPr>
              <p:spPr bwMode="auto">
                <a:xfrm>
                  <a:off x="971" y="14127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61" name="Line 121"/>
                <p:cNvSpPr>
                  <a:spLocks noChangeShapeType="1"/>
                </p:cNvSpPr>
                <p:nvPr/>
              </p:nvSpPr>
              <p:spPr bwMode="auto">
                <a:xfrm>
                  <a:off x="1456" y="14146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vi-VN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10362" name="AutoShape 122"/>
            <p:cNvSpPr>
              <a:spLocks/>
            </p:cNvSpPr>
            <p:nvPr/>
          </p:nvSpPr>
          <p:spPr bwMode="auto">
            <a:xfrm rot="16200000">
              <a:off x="1257" y="987"/>
              <a:ext cx="144" cy="2256"/>
            </a:xfrm>
            <a:prstGeom prst="rightBrace">
              <a:avLst>
                <a:gd name="adj1" fmla="val 13055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363" name="AutoShape 123"/>
          <p:cNvSpPr>
            <a:spLocks/>
          </p:cNvSpPr>
          <p:nvPr/>
        </p:nvSpPr>
        <p:spPr bwMode="auto">
          <a:xfrm rot="16200000">
            <a:off x="1329568" y="3966368"/>
            <a:ext cx="76200" cy="525463"/>
          </a:xfrm>
          <a:prstGeom prst="leftBrace">
            <a:avLst>
              <a:gd name="adj1" fmla="val 57465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64" name="AutoShape 124"/>
          <p:cNvSpPr>
            <a:spLocks/>
          </p:cNvSpPr>
          <p:nvPr/>
        </p:nvSpPr>
        <p:spPr bwMode="auto">
          <a:xfrm rot="16200000">
            <a:off x="3716374" y="2112962"/>
            <a:ext cx="109538" cy="4265613"/>
          </a:xfrm>
          <a:prstGeom prst="leftBrace">
            <a:avLst>
              <a:gd name="adj1" fmla="val 324515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5"/>
          <p:cNvGrpSpPr>
            <a:grpSpLocks/>
          </p:cNvGrpSpPr>
          <p:nvPr/>
        </p:nvGrpSpPr>
        <p:grpSpPr bwMode="auto">
          <a:xfrm>
            <a:off x="500066" y="4214819"/>
            <a:ext cx="1200506" cy="785814"/>
            <a:chOff x="1584" y="2788"/>
            <a:chExt cx="818" cy="660"/>
          </a:xfrm>
        </p:grpSpPr>
        <p:sp>
          <p:nvSpPr>
            <p:cNvPr id="10366" name="Text Box 126"/>
            <p:cNvSpPr txBox="1">
              <a:spLocks noChangeArrowheads="1"/>
            </p:cNvSpPr>
            <p:nvPr/>
          </p:nvSpPr>
          <p:spPr bwMode="auto">
            <a:xfrm>
              <a:off x="1584" y="2880"/>
              <a:ext cx="768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bán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graphicFrame>
          <p:nvGraphicFramePr>
            <p:cNvPr id="10367" name="Object 127"/>
            <p:cNvGraphicFramePr>
              <a:graphicFrameLocks noChangeAspect="1"/>
            </p:cNvGraphicFramePr>
            <p:nvPr/>
          </p:nvGraphicFramePr>
          <p:xfrm>
            <a:off x="2282" y="2788"/>
            <a:ext cx="120" cy="660"/>
          </p:xfrm>
          <a:graphic>
            <a:graphicData uri="http://schemas.openxmlformats.org/presentationml/2006/ole">
              <p:oleObj spid="_x0000_s1026" name="Equation" r:id="rId3" imgW="190440" imgH="609480" progId="Equation.3">
                <p:embed/>
              </p:oleObj>
            </a:graphicData>
          </a:graphic>
        </p:graphicFrame>
      </p:grpSp>
      <p:sp>
        <p:nvSpPr>
          <p:cNvPr id="10372" name="Rectangle 132"/>
          <p:cNvSpPr>
            <a:spLocks noChangeArrowheads="1"/>
          </p:cNvSpPr>
          <p:nvPr/>
        </p:nvSpPr>
        <p:spPr bwMode="auto">
          <a:xfrm>
            <a:off x="-32" y="428604"/>
            <a:ext cx="9144000" cy="1307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36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bơm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bơm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bơm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aphicFrame>
        <p:nvGraphicFramePr>
          <p:cNvPr id="59" name="Object 127"/>
          <p:cNvGraphicFramePr>
            <a:graphicFrameLocks noChangeAspect="1"/>
          </p:cNvGraphicFramePr>
          <p:nvPr/>
        </p:nvGraphicFramePr>
        <p:xfrm>
          <a:off x="8715436" y="500042"/>
          <a:ext cx="428596" cy="857256"/>
        </p:xfrm>
        <a:graphic>
          <a:graphicData uri="http://schemas.openxmlformats.org/presentationml/2006/ole">
            <p:oleObj spid="_x0000_s1028" name="Equation" r:id="rId4" imgW="190440" imgH="609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10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03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0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0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93" decel="100000"/>
                                        <p:tgtEl>
                                          <p:spTgt spid="103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193" decel="100000"/>
                                        <p:tgtEl>
                                          <p:spTgt spid="103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103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193" fill="hold"/>
                                        <p:tgtEl>
                                          <p:spTgt spid="10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10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193" fill="hold"/>
                                        <p:tgtEl>
                                          <p:spTgt spid="10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10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1" grpId="1"/>
      <p:bldP spid="10272" grpId="0"/>
      <p:bldP spid="10315" grpId="0"/>
      <p:bldP spid="10363" grpId="0" animBg="1"/>
      <p:bldP spid="103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17465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5720" y="1766894"/>
          <a:ext cx="8643996" cy="25908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428892"/>
                <a:gridCol w="1285884"/>
                <a:gridCol w="1214446"/>
                <a:gridCol w="1285884"/>
                <a:gridCol w="1214446"/>
                <a:gridCol w="1214444"/>
              </a:tblGrid>
              <a:tr h="449263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đã</a:t>
                      </a:r>
                      <a:r>
                        <a:rPr lang="en-US" sz="2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cho</a:t>
                      </a:r>
                      <a:endParaRPr lang="vi-VN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926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Thêm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926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Gấp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4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926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Bớt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4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926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Giảm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4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-76200" y="311987"/>
            <a:ext cx="9296400" cy="95410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 smtClean="0"/>
              <a:t>	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839913"/>
            <a:ext cx="2971800" cy="2532062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1828800"/>
            <a:ext cx="2895600" cy="2566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4344988"/>
            <a:ext cx="2743200" cy="2513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67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Equation 3.0</vt:lpstr>
      <vt:lpstr>Kiểm tra bài cũ</vt:lpstr>
      <vt:lpstr>  Bài 1: Số?</vt:lpstr>
      <vt:lpstr> Bài 2: Đặt tính rồi tính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admin</dc:creator>
  <cp:lastModifiedBy>admin</cp:lastModifiedBy>
  <cp:revision>4</cp:revision>
  <dcterms:created xsi:type="dcterms:W3CDTF">2016-07-18T03:32:47Z</dcterms:created>
  <dcterms:modified xsi:type="dcterms:W3CDTF">2016-07-18T04:04:27Z</dcterms:modified>
</cp:coreProperties>
</file>